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8" r:id="rId4"/>
    <p:sldId id="257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1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415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2948C0-EEB8-4262-A98C-60A9D1251E4D}" type="datetimeFigureOut">
              <a:rPr lang="es-ES" smtClean="0"/>
              <a:pPr/>
              <a:t>15/05/2015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A1683A-4D43-4DDF-AC09-B94261E0EF1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948C0-EEB8-4262-A98C-60A9D1251E4D}" type="datetimeFigureOut">
              <a:rPr lang="es-ES" smtClean="0"/>
              <a:pPr/>
              <a:t>15/05/2015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A1683A-4D43-4DDF-AC09-B94261E0EF1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948C0-EEB8-4262-A98C-60A9D1251E4D}" type="datetimeFigureOut">
              <a:rPr lang="es-ES" smtClean="0"/>
              <a:pPr/>
              <a:t>15/05/2015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A1683A-4D43-4DDF-AC09-B94261E0EF1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948C0-EEB8-4262-A98C-60A9D1251E4D}" type="datetimeFigureOut">
              <a:rPr lang="es-ES" smtClean="0"/>
              <a:pPr/>
              <a:t>15/05/2015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A1683A-4D43-4DDF-AC09-B94261E0EF1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948C0-EEB8-4262-A98C-60A9D1251E4D}" type="datetimeFigureOut">
              <a:rPr lang="es-ES" smtClean="0"/>
              <a:pPr/>
              <a:t>15/05/2015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A1683A-4D43-4DDF-AC09-B94261E0EF1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948C0-EEB8-4262-A98C-60A9D1251E4D}" type="datetimeFigureOut">
              <a:rPr lang="es-ES" smtClean="0"/>
              <a:pPr/>
              <a:t>15/05/2015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A1683A-4D43-4DDF-AC09-B94261E0EF1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948C0-EEB8-4262-A98C-60A9D1251E4D}" type="datetimeFigureOut">
              <a:rPr lang="es-ES" smtClean="0"/>
              <a:pPr/>
              <a:t>15/05/2015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A1683A-4D43-4DDF-AC09-B94261E0EF1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948C0-EEB8-4262-A98C-60A9D1251E4D}" type="datetimeFigureOut">
              <a:rPr lang="es-ES" smtClean="0"/>
              <a:pPr/>
              <a:t>15/05/2015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A1683A-4D43-4DDF-AC09-B94261E0EF1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948C0-EEB8-4262-A98C-60A9D1251E4D}" type="datetimeFigureOut">
              <a:rPr lang="es-ES" smtClean="0"/>
              <a:pPr/>
              <a:t>15/05/2015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A1683A-4D43-4DDF-AC09-B94261E0EF1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D2948C0-EEB8-4262-A98C-60A9D1251E4D}" type="datetimeFigureOut">
              <a:rPr lang="es-ES" smtClean="0"/>
              <a:pPr/>
              <a:t>15/05/2015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A1683A-4D43-4DDF-AC09-B94261E0EF1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2948C0-EEB8-4262-A98C-60A9D1251E4D}" type="datetimeFigureOut">
              <a:rPr lang="es-ES" smtClean="0"/>
              <a:pPr/>
              <a:t>15/05/2015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A1683A-4D43-4DDF-AC09-B94261E0EF1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D2948C0-EEB8-4262-A98C-60A9D1251E4D}" type="datetimeFigureOut">
              <a:rPr lang="es-ES" smtClean="0"/>
              <a:pPr/>
              <a:t>15/05/2015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DA1683A-4D43-4DDF-AC09-B94261E0EF1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829761"/>
          </a:xfrm>
        </p:spPr>
        <p:txBody>
          <a:bodyPr/>
          <a:lstStyle/>
          <a:p>
            <a:r>
              <a:rPr lang="es-ES" dirty="0" smtClean="0"/>
              <a:t>YOU DID IT!!!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14348" y="2714620"/>
            <a:ext cx="7772400" cy="2214578"/>
          </a:xfrm>
        </p:spPr>
        <p:txBody>
          <a:bodyPr>
            <a:normAutofit lnSpcReduction="10000"/>
          </a:bodyPr>
          <a:lstStyle/>
          <a:p>
            <a:r>
              <a:rPr lang="es-ES" dirty="0" err="1" smtClean="0"/>
              <a:t>Thanks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hard</a:t>
            </a:r>
            <a:r>
              <a:rPr lang="es-ES" dirty="0" smtClean="0"/>
              <a:t> </a:t>
            </a:r>
            <a:r>
              <a:rPr lang="es-ES" dirty="0" err="1" smtClean="0"/>
              <a:t>work</a:t>
            </a:r>
            <a:r>
              <a:rPr lang="es-ES" dirty="0" smtClean="0"/>
              <a:t>, </a:t>
            </a:r>
            <a:r>
              <a:rPr lang="es-ES" dirty="0" err="1" smtClean="0"/>
              <a:t>we’ve</a:t>
            </a:r>
            <a:r>
              <a:rPr lang="es-ES" dirty="0" smtClean="0"/>
              <a:t> </a:t>
            </a:r>
            <a:r>
              <a:rPr lang="es-ES" dirty="0" err="1" smtClean="0"/>
              <a:t>made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back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cultures</a:t>
            </a:r>
            <a:r>
              <a:rPr lang="es-ES" dirty="0" smtClean="0"/>
              <a:t>!</a:t>
            </a:r>
          </a:p>
          <a:p>
            <a:endParaRPr lang="es-ES" dirty="0" smtClean="0"/>
          </a:p>
          <a:p>
            <a:r>
              <a:rPr lang="es-ES" dirty="0" err="1" smtClean="0"/>
              <a:t>See</a:t>
            </a:r>
            <a:r>
              <a:rPr lang="es-ES" dirty="0" smtClean="0"/>
              <a:t> </a:t>
            </a:r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can </a:t>
            </a:r>
            <a:r>
              <a:rPr lang="es-ES" dirty="0" err="1" smtClean="0"/>
              <a:t>find</a:t>
            </a:r>
            <a:r>
              <a:rPr lang="es-ES" dirty="0" smtClean="0"/>
              <a:t> </a:t>
            </a:r>
            <a:r>
              <a:rPr lang="es-ES" dirty="0" err="1" smtClean="0"/>
              <a:t>us</a:t>
            </a:r>
            <a:r>
              <a:rPr lang="es-ES" dirty="0" smtClean="0"/>
              <a:t> and </a:t>
            </a:r>
            <a:r>
              <a:rPr lang="es-ES" dirty="0" err="1" smtClean="0"/>
              <a:t>some</a:t>
            </a:r>
            <a:r>
              <a:rPr lang="es-ES" dirty="0" smtClean="0"/>
              <a:t> </a:t>
            </a:r>
            <a:r>
              <a:rPr lang="es-ES" dirty="0" err="1" smtClean="0"/>
              <a:t>other</a:t>
            </a:r>
            <a:r>
              <a:rPr lang="es-ES" dirty="0" smtClean="0"/>
              <a:t> </a:t>
            </a:r>
            <a:r>
              <a:rPr lang="es-ES" dirty="0" err="1" smtClean="0"/>
              <a:t>people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know</a:t>
            </a:r>
            <a:r>
              <a:rPr lang="es-ES" dirty="0" smtClean="0"/>
              <a:t> </a:t>
            </a:r>
            <a:r>
              <a:rPr lang="es-ES" dirty="0" err="1" smtClean="0"/>
              <a:t>too</a:t>
            </a:r>
            <a:r>
              <a:rPr lang="es-ES" dirty="0" smtClean="0"/>
              <a:t>…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2532" name="Picture 4" descr="http://cache.graphicslib.viator.com/graphicslib/thumbs674x446/2042/SITours/terracotta-warriors-essential-full-day-tour-from-xi-an-in-xian-39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10363881" cy="6858000"/>
          </a:xfrm>
          <a:prstGeom prst="rect">
            <a:avLst/>
          </a:prstGeom>
          <a:noFill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86058"/>
            <a:ext cx="11620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-214338"/>
            <a:ext cx="11620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642918"/>
            <a:ext cx="11620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62975" y="3500438"/>
            <a:ext cx="11620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2500306"/>
            <a:ext cx="11620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7742">
            <a:off x="2636450" y="458807"/>
            <a:ext cx="1362080" cy="174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7742">
            <a:off x="1564879" y="-541325"/>
            <a:ext cx="1362080" cy="174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7742">
            <a:off x="3636582" y="2244757"/>
            <a:ext cx="1362080" cy="174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7742">
            <a:off x="4922465" y="3530641"/>
            <a:ext cx="1362080" cy="174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7742">
            <a:off x="6136912" y="5013698"/>
            <a:ext cx="1362080" cy="174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7742">
            <a:off x="9065869" y="458807"/>
            <a:ext cx="1362080" cy="174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43182"/>
            <a:ext cx="1333505" cy="184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7222" y="428604"/>
            <a:ext cx="1333505" cy="184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4071942"/>
            <a:ext cx="1333505" cy="184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5214950"/>
            <a:ext cx="1333505" cy="184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flipH="1">
            <a:off x="8429652" y="-214338"/>
            <a:ext cx="920362" cy="157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b="49138"/>
          <a:stretch>
            <a:fillRect/>
          </a:stretch>
        </p:blipFill>
        <p:spPr bwMode="auto">
          <a:xfrm>
            <a:off x="3929058" y="-71462"/>
            <a:ext cx="64291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obliqueTop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3556" name="Picture 4" descr="http://img2.wikia.nocookie.net/__cb20120521163811/avengers/de/images/8/85/Od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8138" y="0"/>
            <a:ext cx="9432138" cy="6858000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642918"/>
            <a:ext cx="1781126" cy="249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b="49138"/>
          <a:stretch>
            <a:fillRect/>
          </a:stretch>
        </p:blipFill>
        <p:spPr bwMode="auto">
          <a:xfrm>
            <a:off x="4929190" y="0"/>
            <a:ext cx="785786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obliqueTopRight"/>
            <a:lightRig rig="threePt" dir="t"/>
          </a:scene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55634">
            <a:off x="1053349" y="2577837"/>
            <a:ext cx="886785" cy="106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86644" y="2786058"/>
            <a:ext cx="733422" cy="10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8434" name="Picture 2" descr="http://profesorviaweb.com/wp-content/uploads/2008/11/mona-li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-214338"/>
            <a:ext cx="5762625" cy="7524751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lum bright="-10000" contrast="-10000"/>
          </a:blip>
          <a:srcRect b="10674"/>
          <a:stretch>
            <a:fillRect/>
          </a:stretch>
        </p:blipFill>
        <p:spPr bwMode="auto">
          <a:xfrm>
            <a:off x="3643306" y="928670"/>
            <a:ext cx="150019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obliqueTop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266" name="Picture 2" descr="http://downloads.bbc.co.uk/rmhttp/schools/primaryhistory/images/vikings/viking_raiders/vk_battle_sce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1349408"/>
            <a:ext cx="1071570" cy="148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55634">
            <a:off x="5653726" y="1303615"/>
            <a:ext cx="1165074" cy="139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67" t="10473"/>
          <a:stretch>
            <a:fillRect/>
          </a:stretch>
        </p:blipFill>
        <p:spPr bwMode="auto">
          <a:xfrm rot="19757032">
            <a:off x="803668" y="3872385"/>
            <a:ext cx="1198576" cy="146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 b="49138"/>
          <a:stretch>
            <a:fillRect/>
          </a:stretch>
        </p:blipFill>
        <p:spPr bwMode="auto">
          <a:xfrm>
            <a:off x="0" y="0"/>
            <a:ext cx="78578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obliqueTop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5362" name="Picture 2" descr="http://vecsisocialgroupsone.weebly.com/uploads/2/3/9/7/23975681/1613090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43570" y="855575"/>
            <a:ext cx="1643074" cy="167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273885">
            <a:off x="2055972" y="1049023"/>
            <a:ext cx="1091154" cy="122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b="49138"/>
          <a:stretch>
            <a:fillRect/>
          </a:stretch>
        </p:blipFill>
        <p:spPr bwMode="auto">
          <a:xfrm rot="231480">
            <a:off x="4683260" y="2073773"/>
            <a:ext cx="571472" cy="36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obliqueTop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4338" name="Picture 2" descr="http://wallerz.net/wp-content/uploads/2014/06/3240_egyptian_pyramids.jpg"/>
          <p:cNvPicPr>
            <a:picLocks noChangeAspect="1" noChangeArrowheads="1"/>
          </p:cNvPicPr>
          <p:nvPr/>
        </p:nvPicPr>
        <p:blipFill>
          <a:blip r:embed="rId2"/>
          <a:srcRect l="2957" r="19791" b="19791"/>
          <a:stretch>
            <a:fillRect/>
          </a:stretch>
        </p:blipFill>
        <p:spPr bwMode="auto">
          <a:xfrm>
            <a:off x="0" y="0"/>
            <a:ext cx="9330784" cy="6858000"/>
          </a:xfrm>
          <a:prstGeom prst="rect">
            <a:avLst/>
          </a:prstGeom>
          <a:noFill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b="10674"/>
          <a:stretch>
            <a:fillRect/>
          </a:stretch>
        </p:blipFill>
        <p:spPr bwMode="auto">
          <a:xfrm>
            <a:off x="2428860" y="2857496"/>
            <a:ext cx="121444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obliqueTopRight"/>
            <a:lightRig rig="threePt" dir="t"/>
          </a:scene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b="49138"/>
          <a:stretch>
            <a:fillRect/>
          </a:stretch>
        </p:blipFill>
        <p:spPr bwMode="auto">
          <a:xfrm>
            <a:off x="8751107" y="4572008"/>
            <a:ext cx="78578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obliqueTop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http://g.cdn.ecn.cl/educacion-para-ninos/files/2015/03/cleopatra-03292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24"/>
            <a:ext cx="11009376" cy="6858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19276">
            <a:off x="6820641" y="1367298"/>
            <a:ext cx="1218074" cy="135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scene3d>
            <a:camera prst="perspectiveHeroicExtremeLeftFacing"/>
            <a:lightRig rig="threePt" dir="t"/>
          </a:scene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14810" y="4643446"/>
            <a:ext cx="857256" cy="99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scene3d>
            <a:camera prst="perspectiveContrastingLeftFacing"/>
            <a:lightRig rig="threePt" dir="t"/>
          </a:scene3d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b="49138"/>
          <a:stretch>
            <a:fillRect/>
          </a:stretch>
        </p:blipFill>
        <p:spPr bwMode="auto">
          <a:xfrm rot="1208153">
            <a:off x="7326138" y="76348"/>
            <a:ext cx="500066" cy="31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obliqueTop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7412" name="Picture 4" descr="http://downloads.bbc.co.uk/rmhttp/schools/primaryhistory/images/vikings/family_life/vk_everyday_life_yorv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44170" cy="6858000"/>
          </a:xfrm>
          <a:prstGeom prst="rect">
            <a:avLst/>
          </a:prstGeom>
          <a:noFill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786" r="15391"/>
          <a:stretch>
            <a:fillRect/>
          </a:stretch>
        </p:blipFill>
        <p:spPr bwMode="auto">
          <a:xfrm rot="1177263">
            <a:off x="3197195" y="432574"/>
            <a:ext cx="659464" cy="97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b="49138"/>
          <a:stretch>
            <a:fillRect/>
          </a:stretch>
        </p:blipFill>
        <p:spPr bwMode="auto">
          <a:xfrm>
            <a:off x="8001024" y="4572008"/>
            <a:ext cx="78578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obliqueTop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9460" name="Picture 4" descr="http://blogs.toorakcollege.vic.edu.au/katec1/files/2011/03/vik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231273" cy="6858000"/>
          </a:xfrm>
          <a:prstGeom prst="rect">
            <a:avLst/>
          </a:prstGeom>
          <a:noFill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03908">
            <a:off x="1207750" y="1824675"/>
            <a:ext cx="728199" cy="83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54544" b="56404"/>
          <a:stretch>
            <a:fillRect/>
          </a:stretch>
        </p:blipFill>
        <p:spPr bwMode="auto">
          <a:xfrm>
            <a:off x="6000760" y="2428868"/>
            <a:ext cx="35719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obliqueTopRight"/>
            <a:lightRig rig="threePt" dir="t"/>
          </a:scene3d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45457" t="7266" r="-4" b="63670"/>
          <a:stretch>
            <a:fillRect/>
          </a:stretch>
        </p:blipFill>
        <p:spPr bwMode="auto">
          <a:xfrm>
            <a:off x="6215074" y="2500306"/>
            <a:ext cx="42862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obliqueTopRight"/>
            <a:lightRig rig="threePt" dir="t"/>
          </a:scene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1785926"/>
            <a:ext cx="733426" cy="105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52220">
            <a:off x="5846976" y="2038985"/>
            <a:ext cx="820478" cy="122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lumMod val="50000"/>
                <a:tint val="45000"/>
                <a:satMod val="400000"/>
              </a:schemeClr>
            </a:duotone>
          </a:blip>
          <a:srcRect b="49138"/>
          <a:stretch>
            <a:fillRect/>
          </a:stretch>
        </p:blipFill>
        <p:spPr bwMode="auto">
          <a:xfrm>
            <a:off x="3286116" y="3357562"/>
            <a:ext cx="642942" cy="40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obliqueTop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2" name="Picture 4" descr="http://imgick.syracuse.com/home/syr-media/width620/img/entertainment_impact/photo/16668454-mm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0764453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33798">
            <a:off x="3234532" y="958901"/>
            <a:ext cx="2248995" cy="31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b="49138"/>
          <a:stretch>
            <a:fillRect/>
          </a:stretch>
        </p:blipFill>
        <p:spPr bwMode="auto">
          <a:xfrm rot="21102817">
            <a:off x="8776090" y="2462964"/>
            <a:ext cx="559517" cy="35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obliqueTop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1506" name="Picture 2" descr="http://history.cultural-china.com/chinaWH/upload/upfiles/2010-06/07/flashes_from_the_past_four_beauties_in_chinese_history93dcb9c37181e2b78a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7303"/>
            <a:ext cx="9286908" cy="6955303"/>
          </a:xfrm>
          <a:prstGeom prst="rect">
            <a:avLst/>
          </a:prstGeom>
          <a:noFill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78377">
            <a:off x="594823" y="989596"/>
            <a:ext cx="724343" cy="103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73293">
            <a:off x="5402962" y="805380"/>
            <a:ext cx="755028" cy="90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10069">
            <a:off x="7639185" y="1069702"/>
            <a:ext cx="862599" cy="83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662"/>
          <a:stretch>
            <a:fillRect/>
          </a:stretch>
        </p:blipFill>
        <p:spPr bwMode="auto">
          <a:xfrm rot="20968383" flipH="1">
            <a:off x="2839123" y="1462883"/>
            <a:ext cx="430983" cy="62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49138"/>
          <a:stretch>
            <a:fillRect/>
          </a:stretch>
        </p:blipFill>
        <p:spPr bwMode="auto">
          <a:xfrm>
            <a:off x="8072462" y="6357934"/>
            <a:ext cx="78578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obliqueTop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210</TotalTime>
  <Words>32</Words>
  <Application>Microsoft Office PowerPoint</Application>
  <PresentationFormat>Presentación en pantalla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Concurrencia</vt:lpstr>
      <vt:lpstr>YOU DID IT!!!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prof</dc:creator>
  <cp:lastModifiedBy>prof</cp:lastModifiedBy>
  <cp:revision>25</cp:revision>
  <dcterms:created xsi:type="dcterms:W3CDTF">2015-05-07T10:41:14Z</dcterms:created>
  <dcterms:modified xsi:type="dcterms:W3CDTF">2015-05-15T08:55:11Z</dcterms:modified>
</cp:coreProperties>
</file>